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je 1" id="{C8825B86-1DF7-4ECB-9187-84937FE399FF}">
          <p14:sldIdLst>
            <p14:sldId id="256"/>
            <p14:sldId id="257"/>
            <p14:sldId id="258"/>
            <p14:sldId id="259"/>
            <p14:sldId id="260"/>
          </p14:sldIdLst>
        </p14:section>
        <p14:section name="Proje 2" id="{AE246A64-8251-4B43-A21F-B571C8FCC1E2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E9C8F-9E9B-3D54-FD98-EE6D2DF26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962E9F-79BE-BBC2-497C-515A3EFE0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6B94C-0522-4835-A1A8-938DBD6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B09CE-467E-E1BB-CC20-DBEF7FB8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E9989-4D2F-56E9-37FC-8DA34F75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2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F162E-9CD7-FEA7-9428-3DDC8F0A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136D8-B421-2ED5-F804-F479A8748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C3A94-0A28-0516-1A05-FB384854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7690A-E075-35BB-69CC-E98DEB91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87D2B-0658-B727-91B4-DF0EBA04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1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82D86B-9D5E-853C-6DC3-9C44AB2B5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CCBA9-2324-11F9-F7F7-853D3E786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43019-9FD6-E85A-44EE-4EE69058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99010-E446-7FB1-8E52-BC4AC5B1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3EB61-992B-157B-8BCE-19A2E09A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B2DFE-07F2-2ACF-A029-6D27F425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68D51-E6A2-0EB6-D1AF-D5C1079D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B4D7C-37FB-2179-5614-DBB98FCF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3F04A-AAC0-3ED4-9BE7-10A7AF41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5EF6-D9E5-F94C-EBEA-AA49C229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4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A5F3-4800-17D4-7ABF-339ACFEE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1D5D3-B293-E9CB-8D58-9B85577C2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B9FDE-A468-7439-7DAB-F3FECB11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898DF-EB20-11A1-5E57-17354760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933B9-FD91-E435-4E4C-DF358CEE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61B6-40B0-B9D0-8896-9F85936C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EB2A3-0108-F5D0-E063-664943D0D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32727-C369-9948-1966-4DE9924D8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958B4-34A8-E837-AC6D-5B42DA79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85209-C930-1F2A-FA40-99F76338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3EEC0-D85D-AD13-10F9-B7028C13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03A2-8E70-8C09-4002-B0373A67D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0D460-9774-F3C1-676C-2FCAC36E4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5C8A0-79DD-A50A-1179-50160E4BF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3C79DD-F770-67FA-DE3F-8584147AC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31CBB5-813C-8A0F-B861-6B87E9F78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2FA846-20B7-002F-CBBA-3A4D8A439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3D405-73B5-86DD-8172-68124A797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805D9-C5FF-1FC0-2E21-97887494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85EEB-CB59-8DF4-CFE0-96981E52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D3D89-1D56-FEB1-28BE-51EF0DD4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3D05B4-5AD0-A79E-E067-9999319B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296A-9AF3-7706-9901-D842AE0C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7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4898E-C73C-911F-CC2F-888A26DB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D51D21-2D9A-26E8-41AF-FE3BA9FC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F02EB-5635-0BE9-18C4-3FE915507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2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6F9D2-A7BC-E7EC-FADF-DC33F61B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1AF0-0096-078D-8A74-6547CF8CB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701CB-B2FC-4A81-31C1-3D373C84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00C6B-D85A-AF2B-017E-F658C554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AE2FC-0D37-1021-D90F-F4136B34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FC6BF-36AF-3D42-E569-F0951BE1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E13E-E3CD-D96A-0F6C-F598A009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5B54A6-FA73-5551-57CF-3A195324D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6A3E2-50A7-EA90-E49E-A350E24F9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5F0CD-B183-A094-F550-C666248B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FB57D-FE3B-9A13-EC12-D2D813016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99767-D658-3A41-2038-5A422F006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D89BF7-63AF-0656-F10B-F42C34C7E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1AFD7-DC1A-BBA2-847D-84281D516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286D4-A836-60EA-93E2-67C81A809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94155" y="6356350"/>
            <a:ext cx="15534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F299C-F0D5-4877-8739-F16A599BA8C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1BB8-7F4E-B6AF-A9DC-C65707759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04852" y="6356350"/>
            <a:ext cx="3748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DEF7F-9D78-4B12-154B-494888D2C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F0B1-0842-4465-B47E-DFB46F7A4B8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3A9BE702-7F15-F491-5FC0-786E60880BE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9" y="6304806"/>
            <a:ext cx="457200" cy="457200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7B9F8F8-E958-2B55-25D2-915ABB2A86B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49" y="6304806"/>
            <a:ext cx="457200" cy="4572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34175D-8274-0EBE-6026-E3303B2CBCB2}"/>
              </a:ext>
            </a:extLst>
          </p:cNvPr>
          <p:cNvCxnSpPr>
            <a:cxnSpLocks/>
          </p:cNvCxnSpPr>
          <p:nvPr userDrawn="1"/>
        </p:nvCxnSpPr>
        <p:spPr>
          <a:xfrm>
            <a:off x="0" y="6227763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B12F35-C084-7013-4BF7-7C21ABDD654B}"/>
              </a:ext>
            </a:extLst>
          </p:cNvPr>
          <p:cNvCxnSpPr>
            <a:cxnSpLocks/>
          </p:cNvCxnSpPr>
          <p:nvPr userDrawn="1"/>
        </p:nvCxnSpPr>
        <p:spPr>
          <a:xfrm>
            <a:off x="0" y="37398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8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0B0B-772B-467F-645A-A047CDE2F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PROJE/ÇALIŞMA BAŞLIĞI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1A2CA-DF7B-6EBE-0EFC-9182E6164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Projede yer alan kişiler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CBCED4-EFF2-4BB9-FA44-8B93DACBE6D5}"/>
              </a:ext>
            </a:extLst>
          </p:cNvPr>
          <p:cNvSpPr txBox="1"/>
          <p:nvPr/>
        </p:nvSpPr>
        <p:spPr>
          <a:xfrm>
            <a:off x="0" y="430629"/>
            <a:ext cx="333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altLang="ko-KR" i="1" dirty="0"/>
              <a:t>Beklenilen Bitiş Tarihi</a:t>
            </a:r>
            <a:r>
              <a:rPr lang="en-US" altLang="ko-KR" i="1" dirty="0"/>
              <a:t>: </a:t>
            </a:r>
            <a:r>
              <a:rPr lang="tr-TR" altLang="ko-KR" b="1" dirty="0"/>
              <a:t>02</a:t>
            </a:r>
            <a:r>
              <a:rPr lang="en-US" altLang="ko-KR" b="1" dirty="0"/>
              <a:t>/</a:t>
            </a:r>
            <a:r>
              <a:rPr lang="tr-TR" altLang="ko-KR" b="1" dirty="0"/>
              <a:t>2020</a:t>
            </a:r>
            <a:endParaRPr lang="ko-KR" alt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0E4B8-0CB1-1E09-AC19-E53E84932AB9}"/>
              </a:ext>
            </a:extLst>
          </p:cNvPr>
          <p:cNvSpPr txBox="1"/>
          <p:nvPr/>
        </p:nvSpPr>
        <p:spPr>
          <a:xfrm>
            <a:off x="29667" y="-29496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Proje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90867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5502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">
            <a:extLst>
              <a:ext uri="{FF2B5EF4-FFF2-40B4-BE49-F238E27FC236}">
                <a16:creationId xmlns:a16="http://schemas.microsoft.com/office/drawing/2014/main" id="{A2FC7A0F-8C55-95B2-631E-F2A18B79C0E3}"/>
              </a:ext>
            </a:extLst>
          </p:cNvPr>
          <p:cNvGrpSpPr/>
          <p:nvPr/>
        </p:nvGrpSpPr>
        <p:grpSpPr>
          <a:xfrm>
            <a:off x="968892" y="1316312"/>
            <a:ext cx="3107531" cy="1924989"/>
            <a:chOff x="211669" y="227351"/>
            <a:chExt cx="3107531" cy="1864518"/>
          </a:xfrm>
        </p:grpSpPr>
        <p:sp>
          <p:nvSpPr>
            <p:cNvPr id="4" name="직사각형 2">
              <a:extLst>
                <a:ext uri="{FF2B5EF4-FFF2-40B4-BE49-F238E27FC236}">
                  <a16:creationId xmlns:a16="http://schemas.microsoft.com/office/drawing/2014/main" id="{9F748F1D-94A4-DAC9-59EB-C530FE14432C}"/>
                </a:ext>
              </a:extLst>
            </p:cNvPr>
            <p:cNvSpPr/>
            <p:nvPr/>
          </p:nvSpPr>
          <p:spPr>
            <a:xfrm>
              <a:off x="211669" y="227351"/>
              <a:ext cx="3107531" cy="1864518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직사각형 3">
              <a:extLst>
                <a:ext uri="{FF2B5EF4-FFF2-40B4-BE49-F238E27FC236}">
                  <a16:creationId xmlns:a16="http://schemas.microsoft.com/office/drawing/2014/main" id="{9D62CE5F-DB17-8D24-942D-3BA040692930}"/>
                </a:ext>
              </a:extLst>
            </p:cNvPr>
            <p:cNvSpPr/>
            <p:nvPr/>
          </p:nvSpPr>
          <p:spPr>
            <a:xfrm>
              <a:off x="211669" y="227351"/>
              <a:ext cx="3107531" cy="1864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1.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6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400" b="1" dirty="0">
                  <a:latin typeface="Arial Black" panose="020B0A04020102020204" pitchFamily="34" charset="0"/>
                </a:rPr>
                <a:t>Designed</a:t>
              </a:r>
              <a:r>
                <a:rPr lang="tr-TR" altLang="ko-KR" sz="1400" b="1" dirty="0">
                  <a:latin typeface="Arial Black" panose="020B0A04020102020204" pitchFamily="34" charset="0"/>
                </a:rPr>
                <a:t> </a:t>
              </a:r>
              <a:r>
                <a:rPr lang="en-US" altLang="ko-KR" sz="1400" b="1" dirty="0">
                  <a:latin typeface="Arial Black" panose="020B0A04020102020204" pitchFamily="34" charset="0"/>
                </a:rPr>
                <a:t>figure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Preparing</a:t>
              </a:r>
              <a:r>
                <a:rPr lang="tr-TR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tr-TR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6" name="그룹 4">
            <a:extLst>
              <a:ext uri="{FF2B5EF4-FFF2-40B4-BE49-F238E27FC236}">
                <a16:creationId xmlns:a16="http://schemas.microsoft.com/office/drawing/2014/main" id="{D5524692-160B-6C8F-11A7-7BB39C60D8CB}"/>
              </a:ext>
            </a:extLst>
          </p:cNvPr>
          <p:cNvGrpSpPr/>
          <p:nvPr/>
        </p:nvGrpSpPr>
        <p:grpSpPr>
          <a:xfrm>
            <a:off x="4313937" y="1316311"/>
            <a:ext cx="3312911" cy="1924989"/>
            <a:chOff x="5710274" y="494391"/>
            <a:chExt cx="3208315" cy="1924989"/>
          </a:xfrm>
        </p:grpSpPr>
        <p:sp>
          <p:nvSpPr>
            <p:cNvPr id="7" name="직사각형 5">
              <a:extLst>
                <a:ext uri="{FF2B5EF4-FFF2-40B4-BE49-F238E27FC236}">
                  <a16:creationId xmlns:a16="http://schemas.microsoft.com/office/drawing/2014/main" id="{B5CA98C9-C05E-56B0-AF35-6E4725196D82}"/>
                </a:ext>
              </a:extLst>
            </p:cNvPr>
            <p:cNvSpPr/>
            <p:nvPr/>
          </p:nvSpPr>
          <p:spPr>
            <a:xfrm>
              <a:off x="5710274" y="494391"/>
              <a:ext cx="3208315" cy="1924989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직사각형 6">
              <a:extLst>
                <a:ext uri="{FF2B5EF4-FFF2-40B4-BE49-F238E27FC236}">
                  <a16:creationId xmlns:a16="http://schemas.microsoft.com/office/drawing/2014/main" id="{461BEA60-02F2-01F1-3924-BD57F2EB63EA}"/>
                </a:ext>
              </a:extLst>
            </p:cNvPr>
            <p:cNvSpPr/>
            <p:nvPr/>
          </p:nvSpPr>
          <p:spPr>
            <a:xfrm>
              <a:off x="5710275" y="494391"/>
              <a:ext cx="3156518" cy="1924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300" b="1" kern="1200" dirty="0">
                  <a:latin typeface="Arial Black" panose="020B0A04020102020204" pitchFamily="34" charset="0"/>
                </a:rPr>
                <a:t>Figure 2.</a:t>
              </a:r>
            </a:p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13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9" name="그룹 7">
            <a:extLst>
              <a:ext uri="{FF2B5EF4-FFF2-40B4-BE49-F238E27FC236}">
                <a16:creationId xmlns:a16="http://schemas.microsoft.com/office/drawing/2014/main" id="{05326792-1B94-65C0-FD78-A02E69AB8159}"/>
              </a:ext>
            </a:extLst>
          </p:cNvPr>
          <p:cNvGrpSpPr/>
          <p:nvPr/>
        </p:nvGrpSpPr>
        <p:grpSpPr>
          <a:xfrm>
            <a:off x="7847673" y="1316310"/>
            <a:ext cx="3107531" cy="1924989"/>
            <a:chOff x="1776045" y="156609"/>
            <a:chExt cx="3208315" cy="1924989"/>
          </a:xfrm>
        </p:grpSpPr>
        <p:sp>
          <p:nvSpPr>
            <p:cNvPr id="10" name="직사각형 8">
              <a:extLst>
                <a:ext uri="{FF2B5EF4-FFF2-40B4-BE49-F238E27FC236}">
                  <a16:creationId xmlns:a16="http://schemas.microsoft.com/office/drawing/2014/main" id="{9B6728B7-75CF-6102-7549-A470C837E7AB}"/>
                </a:ext>
              </a:extLst>
            </p:cNvPr>
            <p:cNvSpPr/>
            <p:nvPr/>
          </p:nvSpPr>
          <p:spPr>
            <a:xfrm>
              <a:off x="1776045" y="156609"/>
              <a:ext cx="3208315" cy="1924989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직사각형 9">
              <a:extLst>
                <a:ext uri="{FF2B5EF4-FFF2-40B4-BE49-F238E27FC236}">
                  <a16:creationId xmlns:a16="http://schemas.microsoft.com/office/drawing/2014/main" id="{951A3BBE-8073-76E2-3368-0F11A6E394AC}"/>
                </a:ext>
              </a:extLst>
            </p:cNvPr>
            <p:cNvSpPr/>
            <p:nvPr/>
          </p:nvSpPr>
          <p:spPr>
            <a:xfrm>
              <a:off x="1776045" y="156609"/>
              <a:ext cx="3208315" cy="1924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3.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7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4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2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그룹 10">
            <a:extLst>
              <a:ext uri="{FF2B5EF4-FFF2-40B4-BE49-F238E27FC236}">
                <a16:creationId xmlns:a16="http://schemas.microsoft.com/office/drawing/2014/main" id="{41758C06-8E63-7E28-7AEC-F2DF142C8B98}"/>
              </a:ext>
            </a:extLst>
          </p:cNvPr>
          <p:cNvGrpSpPr/>
          <p:nvPr/>
        </p:nvGrpSpPr>
        <p:grpSpPr>
          <a:xfrm>
            <a:off x="968892" y="3588846"/>
            <a:ext cx="3107531" cy="1924989"/>
            <a:chOff x="6819344" y="0"/>
            <a:chExt cx="3577860" cy="2692142"/>
          </a:xfrm>
        </p:grpSpPr>
        <p:sp>
          <p:nvSpPr>
            <p:cNvPr id="13" name="직사각형 11">
              <a:extLst>
                <a:ext uri="{FF2B5EF4-FFF2-40B4-BE49-F238E27FC236}">
                  <a16:creationId xmlns:a16="http://schemas.microsoft.com/office/drawing/2014/main" id="{49CA54BF-5776-2DDC-EE7E-ED5BFB79C351}"/>
                </a:ext>
              </a:extLst>
            </p:cNvPr>
            <p:cNvSpPr/>
            <p:nvPr/>
          </p:nvSpPr>
          <p:spPr>
            <a:xfrm>
              <a:off x="6819344" y="0"/>
              <a:ext cx="3577860" cy="2692142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직사각형 12">
              <a:extLst>
                <a:ext uri="{FF2B5EF4-FFF2-40B4-BE49-F238E27FC236}">
                  <a16:creationId xmlns:a16="http://schemas.microsoft.com/office/drawing/2014/main" id="{E2B6CAF2-2F8A-3E94-19D7-3A85DA4DF08E}"/>
                </a:ext>
              </a:extLst>
            </p:cNvPr>
            <p:cNvSpPr/>
            <p:nvPr/>
          </p:nvSpPr>
          <p:spPr>
            <a:xfrm>
              <a:off x="6819344" y="0"/>
              <a:ext cx="3577860" cy="2189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4.</a:t>
              </a:r>
              <a:endParaRPr lang="en-US" altLang="ko-KR" sz="14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4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4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2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15" name="그룹 13">
            <a:extLst>
              <a:ext uri="{FF2B5EF4-FFF2-40B4-BE49-F238E27FC236}">
                <a16:creationId xmlns:a16="http://schemas.microsoft.com/office/drawing/2014/main" id="{5E134DF7-76B9-EEE7-8346-29EF81B94CD2}"/>
              </a:ext>
            </a:extLst>
          </p:cNvPr>
          <p:cNvGrpSpPr/>
          <p:nvPr/>
        </p:nvGrpSpPr>
        <p:grpSpPr>
          <a:xfrm>
            <a:off x="4313937" y="3560991"/>
            <a:ext cx="3312911" cy="1980697"/>
            <a:chOff x="0" y="2760952"/>
            <a:chExt cx="4113498" cy="2682916"/>
          </a:xfrm>
        </p:grpSpPr>
        <p:sp>
          <p:nvSpPr>
            <p:cNvPr id="16" name="직사각형 14">
              <a:extLst>
                <a:ext uri="{FF2B5EF4-FFF2-40B4-BE49-F238E27FC236}">
                  <a16:creationId xmlns:a16="http://schemas.microsoft.com/office/drawing/2014/main" id="{E70D571E-6B5B-510A-9DE5-3C7FDF48925A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직사각형 15">
              <a:extLst>
                <a:ext uri="{FF2B5EF4-FFF2-40B4-BE49-F238E27FC236}">
                  <a16:creationId xmlns:a16="http://schemas.microsoft.com/office/drawing/2014/main" id="{321F9F34-4923-FF23-3405-07FAFC8FFBD9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</a:t>
              </a:r>
              <a:r>
                <a:rPr lang="en-US" altLang="ko-KR" sz="1600" b="1" dirty="0">
                  <a:latin typeface="Arial Black" panose="020B0A04020102020204" pitchFamily="34" charset="0"/>
                </a:rPr>
                <a:t>5</a:t>
              </a:r>
              <a:r>
                <a:rPr lang="en-US" altLang="ko-KR" sz="1600" b="1" kern="1200" dirty="0">
                  <a:latin typeface="Arial Black" panose="020B0A04020102020204" pitchFamily="34" charset="0"/>
                </a:rPr>
                <a:t>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0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2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600" b="1" kern="1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41806AF-D144-1C53-C5D4-0FE60DB3783C}"/>
              </a:ext>
            </a:extLst>
          </p:cNvPr>
          <p:cNvSpPr txBox="1"/>
          <p:nvPr/>
        </p:nvSpPr>
        <p:spPr>
          <a:xfrm>
            <a:off x="29667" y="-29496"/>
            <a:ext cx="3449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Beklenen Şekil Düzeni</a:t>
            </a:r>
            <a:endParaRPr lang="en-US" sz="2400" b="1" dirty="0"/>
          </a:p>
        </p:txBody>
      </p:sp>
      <p:grpSp>
        <p:nvGrpSpPr>
          <p:cNvPr id="20" name="그룹 13">
            <a:extLst>
              <a:ext uri="{FF2B5EF4-FFF2-40B4-BE49-F238E27FC236}">
                <a16:creationId xmlns:a16="http://schemas.microsoft.com/office/drawing/2014/main" id="{70FE9E1D-D888-CA21-9A49-C0D3B42D6F2F}"/>
              </a:ext>
            </a:extLst>
          </p:cNvPr>
          <p:cNvGrpSpPr/>
          <p:nvPr/>
        </p:nvGrpSpPr>
        <p:grpSpPr>
          <a:xfrm>
            <a:off x="7847673" y="3560991"/>
            <a:ext cx="3312911" cy="1980697"/>
            <a:chOff x="0" y="2760952"/>
            <a:chExt cx="4113498" cy="2682916"/>
          </a:xfrm>
        </p:grpSpPr>
        <p:sp>
          <p:nvSpPr>
            <p:cNvPr id="21" name="직사각형 14">
              <a:extLst>
                <a:ext uri="{FF2B5EF4-FFF2-40B4-BE49-F238E27FC236}">
                  <a16:creationId xmlns:a16="http://schemas.microsoft.com/office/drawing/2014/main" id="{FC2CE212-D5D3-D314-C0D7-B91E1C9F2026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직사각형 15">
              <a:extLst>
                <a:ext uri="{FF2B5EF4-FFF2-40B4-BE49-F238E27FC236}">
                  <a16:creationId xmlns:a16="http://schemas.microsoft.com/office/drawing/2014/main" id="{83B69174-C9EC-E324-3FA3-4A7DFB3D12ED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</a:t>
              </a:r>
              <a:r>
                <a:rPr lang="tr-TR" altLang="ko-KR" sz="1600" b="1" dirty="0">
                  <a:latin typeface="Arial Black" panose="020B0A04020102020204" pitchFamily="34" charset="0"/>
                </a:rPr>
                <a:t>6</a:t>
              </a:r>
              <a:r>
                <a:rPr lang="en-US" altLang="ko-KR" sz="1600" b="1" kern="1200" dirty="0">
                  <a:latin typeface="Arial Black" panose="020B0A04020102020204" pitchFamily="34" charset="0"/>
                </a:rPr>
                <a:t>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0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2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600" b="1" kern="1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351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2605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0520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3875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0B0B-772B-467F-645A-A047CDE2F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PROJE/ÇALIŞMA BAŞLIĞI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1A2CA-DF7B-6EBE-0EFC-9182E6164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Projede yer alan kişiler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CBCED4-EFF2-4BB9-FA44-8B93DACBE6D5}"/>
              </a:ext>
            </a:extLst>
          </p:cNvPr>
          <p:cNvSpPr txBox="1"/>
          <p:nvPr/>
        </p:nvSpPr>
        <p:spPr>
          <a:xfrm>
            <a:off x="0" y="430629"/>
            <a:ext cx="333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altLang="ko-KR" i="1" dirty="0"/>
              <a:t>Beklenilen Bitiş Tarihi</a:t>
            </a:r>
            <a:r>
              <a:rPr lang="en-US" altLang="ko-KR" i="1" dirty="0"/>
              <a:t>: </a:t>
            </a:r>
            <a:r>
              <a:rPr lang="tr-TR" altLang="ko-KR" b="1" dirty="0"/>
              <a:t>02</a:t>
            </a:r>
            <a:r>
              <a:rPr lang="en-US" altLang="ko-KR" b="1" dirty="0"/>
              <a:t>/</a:t>
            </a:r>
            <a:r>
              <a:rPr lang="tr-TR" altLang="ko-KR" b="1" dirty="0"/>
              <a:t>2020</a:t>
            </a:r>
            <a:endParaRPr lang="ko-KR" alt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0E4B8-0CB1-1E09-AC19-E53E84932AB9}"/>
              </a:ext>
            </a:extLst>
          </p:cNvPr>
          <p:cNvSpPr txBox="1"/>
          <p:nvPr/>
        </p:nvSpPr>
        <p:spPr>
          <a:xfrm>
            <a:off x="29667" y="-29496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Proje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170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">
            <a:extLst>
              <a:ext uri="{FF2B5EF4-FFF2-40B4-BE49-F238E27FC236}">
                <a16:creationId xmlns:a16="http://schemas.microsoft.com/office/drawing/2014/main" id="{A2FC7A0F-8C55-95B2-631E-F2A18B79C0E3}"/>
              </a:ext>
            </a:extLst>
          </p:cNvPr>
          <p:cNvGrpSpPr/>
          <p:nvPr/>
        </p:nvGrpSpPr>
        <p:grpSpPr>
          <a:xfrm>
            <a:off x="968892" y="1316312"/>
            <a:ext cx="3107531" cy="1924989"/>
            <a:chOff x="211669" y="227351"/>
            <a:chExt cx="3107531" cy="1864518"/>
          </a:xfrm>
        </p:grpSpPr>
        <p:sp>
          <p:nvSpPr>
            <p:cNvPr id="4" name="직사각형 2">
              <a:extLst>
                <a:ext uri="{FF2B5EF4-FFF2-40B4-BE49-F238E27FC236}">
                  <a16:creationId xmlns:a16="http://schemas.microsoft.com/office/drawing/2014/main" id="{9F748F1D-94A4-DAC9-59EB-C530FE14432C}"/>
                </a:ext>
              </a:extLst>
            </p:cNvPr>
            <p:cNvSpPr/>
            <p:nvPr/>
          </p:nvSpPr>
          <p:spPr>
            <a:xfrm>
              <a:off x="211669" y="227351"/>
              <a:ext cx="3107531" cy="1864518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직사각형 3">
              <a:extLst>
                <a:ext uri="{FF2B5EF4-FFF2-40B4-BE49-F238E27FC236}">
                  <a16:creationId xmlns:a16="http://schemas.microsoft.com/office/drawing/2014/main" id="{9D62CE5F-DB17-8D24-942D-3BA040692930}"/>
                </a:ext>
              </a:extLst>
            </p:cNvPr>
            <p:cNvSpPr/>
            <p:nvPr/>
          </p:nvSpPr>
          <p:spPr>
            <a:xfrm>
              <a:off x="211669" y="227351"/>
              <a:ext cx="3107531" cy="1864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1.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6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400" b="1" dirty="0">
                  <a:latin typeface="Arial Black" panose="020B0A04020102020204" pitchFamily="34" charset="0"/>
                </a:rPr>
                <a:t>Designed</a:t>
              </a:r>
              <a:r>
                <a:rPr lang="tr-TR" altLang="ko-KR" sz="1400" b="1" dirty="0">
                  <a:latin typeface="Arial Black" panose="020B0A04020102020204" pitchFamily="34" charset="0"/>
                </a:rPr>
                <a:t> </a:t>
              </a:r>
              <a:r>
                <a:rPr lang="en-US" altLang="ko-KR" sz="1400" b="1" dirty="0">
                  <a:latin typeface="Arial Black" panose="020B0A04020102020204" pitchFamily="34" charset="0"/>
                </a:rPr>
                <a:t>figure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Preparing</a:t>
              </a:r>
              <a:r>
                <a:rPr lang="tr-TR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tr-TR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ko-KR" sz="1600" b="1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6" name="그룹 4">
            <a:extLst>
              <a:ext uri="{FF2B5EF4-FFF2-40B4-BE49-F238E27FC236}">
                <a16:creationId xmlns:a16="http://schemas.microsoft.com/office/drawing/2014/main" id="{D5524692-160B-6C8F-11A7-7BB39C60D8CB}"/>
              </a:ext>
            </a:extLst>
          </p:cNvPr>
          <p:cNvGrpSpPr/>
          <p:nvPr/>
        </p:nvGrpSpPr>
        <p:grpSpPr>
          <a:xfrm>
            <a:off x="4313937" y="1316311"/>
            <a:ext cx="3312911" cy="1924989"/>
            <a:chOff x="5710274" y="494391"/>
            <a:chExt cx="3208315" cy="1924989"/>
          </a:xfrm>
        </p:grpSpPr>
        <p:sp>
          <p:nvSpPr>
            <p:cNvPr id="7" name="직사각형 5">
              <a:extLst>
                <a:ext uri="{FF2B5EF4-FFF2-40B4-BE49-F238E27FC236}">
                  <a16:creationId xmlns:a16="http://schemas.microsoft.com/office/drawing/2014/main" id="{B5CA98C9-C05E-56B0-AF35-6E4725196D82}"/>
                </a:ext>
              </a:extLst>
            </p:cNvPr>
            <p:cNvSpPr/>
            <p:nvPr/>
          </p:nvSpPr>
          <p:spPr>
            <a:xfrm>
              <a:off x="5710274" y="494391"/>
              <a:ext cx="3208315" cy="1924989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직사각형 6">
              <a:extLst>
                <a:ext uri="{FF2B5EF4-FFF2-40B4-BE49-F238E27FC236}">
                  <a16:creationId xmlns:a16="http://schemas.microsoft.com/office/drawing/2014/main" id="{461BEA60-02F2-01F1-3924-BD57F2EB63EA}"/>
                </a:ext>
              </a:extLst>
            </p:cNvPr>
            <p:cNvSpPr/>
            <p:nvPr/>
          </p:nvSpPr>
          <p:spPr>
            <a:xfrm>
              <a:off x="5710275" y="494391"/>
              <a:ext cx="3156518" cy="1924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300" b="1" kern="1200" dirty="0">
                  <a:latin typeface="Arial Black" panose="020B0A04020102020204" pitchFamily="34" charset="0"/>
                </a:rPr>
                <a:t>Figure 2.</a:t>
              </a:r>
            </a:p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13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9" name="그룹 7">
            <a:extLst>
              <a:ext uri="{FF2B5EF4-FFF2-40B4-BE49-F238E27FC236}">
                <a16:creationId xmlns:a16="http://schemas.microsoft.com/office/drawing/2014/main" id="{05326792-1B94-65C0-FD78-A02E69AB8159}"/>
              </a:ext>
            </a:extLst>
          </p:cNvPr>
          <p:cNvGrpSpPr/>
          <p:nvPr/>
        </p:nvGrpSpPr>
        <p:grpSpPr>
          <a:xfrm>
            <a:off x="7847673" y="1316310"/>
            <a:ext cx="3107531" cy="1924989"/>
            <a:chOff x="1776045" y="156609"/>
            <a:chExt cx="3208315" cy="1924989"/>
          </a:xfrm>
        </p:grpSpPr>
        <p:sp>
          <p:nvSpPr>
            <p:cNvPr id="10" name="직사각형 8">
              <a:extLst>
                <a:ext uri="{FF2B5EF4-FFF2-40B4-BE49-F238E27FC236}">
                  <a16:creationId xmlns:a16="http://schemas.microsoft.com/office/drawing/2014/main" id="{9B6728B7-75CF-6102-7549-A470C837E7AB}"/>
                </a:ext>
              </a:extLst>
            </p:cNvPr>
            <p:cNvSpPr/>
            <p:nvPr/>
          </p:nvSpPr>
          <p:spPr>
            <a:xfrm>
              <a:off x="1776045" y="156609"/>
              <a:ext cx="3208315" cy="1924989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직사각형 9">
              <a:extLst>
                <a:ext uri="{FF2B5EF4-FFF2-40B4-BE49-F238E27FC236}">
                  <a16:creationId xmlns:a16="http://schemas.microsoft.com/office/drawing/2014/main" id="{951A3BBE-8073-76E2-3368-0F11A6E394AC}"/>
                </a:ext>
              </a:extLst>
            </p:cNvPr>
            <p:cNvSpPr/>
            <p:nvPr/>
          </p:nvSpPr>
          <p:spPr>
            <a:xfrm>
              <a:off x="1776045" y="156609"/>
              <a:ext cx="3208315" cy="1924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3.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7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4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2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그룹 10">
            <a:extLst>
              <a:ext uri="{FF2B5EF4-FFF2-40B4-BE49-F238E27FC236}">
                <a16:creationId xmlns:a16="http://schemas.microsoft.com/office/drawing/2014/main" id="{41758C06-8E63-7E28-7AEC-F2DF142C8B98}"/>
              </a:ext>
            </a:extLst>
          </p:cNvPr>
          <p:cNvGrpSpPr/>
          <p:nvPr/>
        </p:nvGrpSpPr>
        <p:grpSpPr>
          <a:xfrm>
            <a:off x="968892" y="3588846"/>
            <a:ext cx="3107531" cy="1924989"/>
            <a:chOff x="6819344" y="0"/>
            <a:chExt cx="3577860" cy="2692142"/>
          </a:xfrm>
        </p:grpSpPr>
        <p:sp>
          <p:nvSpPr>
            <p:cNvPr id="13" name="직사각형 11">
              <a:extLst>
                <a:ext uri="{FF2B5EF4-FFF2-40B4-BE49-F238E27FC236}">
                  <a16:creationId xmlns:a16="http://schemas.microsoft.com/office/drawing/2014/main" id="{49CA54BF-5776-2DDC-EE7E-ED5BFB79C351}"/>
                </a:ext>
              </a:extLst>
            </p:cNvPr>
            <p:cNvSpPr/>
            <p:nvPr/>
          </p:nvSpPr>
          <p:spPr>
            <a:xfrm>
              <a:off x="6819344" y="0"/>
              <a:ext cx="3577860" cy="2692142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직사각형 12">
              <a:extLst>
                <a:ext uri="{FF2B5EF4-FFF2-40B4-BE49-F238E27FC236}">
                  <a16:creationId xmlns:a16="http://schemas.microsoft.com/office/drawing/2014/main" id="{E2B6CAF2-2F8A-3E94-19D7-3A85DA4DF08E}"/>
                </a:ext>
              </a:extLst>
            </p:cNvPr>
            <p:cNvSpPr/>
            <p:nvPr/>
          </p:nvSpPr>
          <p:spPr>
            <a:xfrm>
              <a:off x="6819344" y="0"/>
              <a:ext cx="3577860" cy="2189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4.</a:t>
              </a:r>
              <a:endParaRPr lang="en-US" altLang="ko-KR" sz="14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400" b="1" kern="1200" dirty="0">
                <a:latin typeface="Arial Black" panose="020B0A040201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4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2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15" name="그룹 13">
            <a:extLst>
              <a:ext uri="{FF2B5EF4-FFF2-40B4-BE49-F238E27FC236}">
                <a16:creationId xmlns:a16="http://schemas.microsoft.com/office/drawing/2014/main" id="{5E134DF7-76B9-EEE7-8346-29EF81B94CD2}"/>
              </a:ext>
            </a:extLst>
          </p:cNvPr>
          <p:cNvGrpSpPr/>
          <p:nvPr/>
        </p:nvGrpSpPr>
        <p:grpSpPr>
          <a:xfrm>
            <a:off x="4313937" y="3560991"/>
            <a:ext cx="3312911" cy="1980697"/>
            <a:chOff x="0" y="2760952"/>
            <a:chExt cx="4113498" cy="2682916"/>
          </a:xfrm>
        </p:grpSpPr>
        <p:sp>
          <p:nvSpPr>
            <p:cNvPr id="16" name="직사각형 14">
              <a:extLst>
                <a:ext uri="{FF2B5EF4-FFF2-40B4-BE49-F238E27FC236}">
                  <a16:creationId xmlns:a16="http://schemas.microsoft.com/office/drawing/2014/main" id="{E70D571E-6B5B-510A-9DE5-3C7FDF48925A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직사각형 15">
              <a:extLst>
                <a:ext uri="{FF2B5EF4-FFF2-40B4-BE49-F238E27FC236}">
                  <a16:creationId xmlns:a16="http://schemas.microsoft.com/office/drawing/2014/main" id="{321F9F34-4923-FF23-3405-07FAFC8FFBD9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</a:t>
              </a:r>
              <a:r>
                <a:rPr lang="en-US" altLang="ko-KR" sz="1600" b="1" dirty="0">
                  <a:latin typeface="Arial Black" panose="020B0A04020102020204" pitchFamily="34" charset="0"/>
                </a:rPr>
                <a:t>5</a:t>
              </a:r>
              <a:r>
                <a:rPr lang="en-US" altLang="ko-KR" sz="1600" b="1" kern="1200" dirty="0">
                  <a:latin typeface="Arial Black" panose="020B0A04020102020204" pitchFamily="34" charset="0"/>
                </a:rPr>
                <a:t>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0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2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600" b="1" kern="1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41806AF-D144-1C53-C5D4-0FE60DB3783C}"/>
              </a:ext>
            </a:extLst>
          </p:cNvPr>
          <p:cNvSpPr txBox="1"/>
          <p:nvPr/>
        </p:nvSpPr>
        <p:spPr>
          <a:xfrm>
            <a:off x="29667" y="-29496"/>
            <a:ext cx="3449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Beklenen Şekil Düzeni</a:t>
            </a:r>
            <a:endParaRPr lang="en-US" sz="2400" b="1" dirty="0"/>
          </a:p>
        </p:txBody>
      </p:sp>
      <p:grpSp>
        <p:nvGrpSpPr>
          <p:cNvPr id="20" name="그룹 13">
            <a:extLst>
              <a:ext uri="{FF2B5EF4-FFF2-40B4-BE49-F238E27FC236}">
                <a16:creationId xmlns:a16="http://schemas.microsoft.com/office/drawing/2014/main" id="{70FE9E1D-D888-CA21-9A49-C0D3B42D6F2F}"/>
              </a:ext>
            </a:extLst>
          </p:cNvPr>
          <p:cNvGrpSpPr/>
          <p:nvPr/>
        </p:nvGrpSpPr>
        <p:grpSpPr>
          <a:xfrm>
            <a:off x="7847673" y="3560991"/>
            <a:ext cx="3312911" cy="1980697"/>
            <a:chOff x="0" y="2760952"/>
            <a:chExt cx="4113498" cy="2682916"/>
          </a:xfrm>
        </p:grpSpPr>
        <p:sp>
          <p:nvSpPr>
            <p:cNvPr id="21" name="직사각형 14">
              <a:extLst>
                <a:ext uri="{FF2B5EF4-FFF2-40B4-BE49-F238E27FC236}">
                  <a16:creationId xmlns:a16="http://schemas.microsoft.com/office/drawing/2014/main" id="{FC2CE212-D5D3-D314-C0D7-B91E1C9F2026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직사각형 15">
              <a:extLst>
                <a:ext uri="{FF2B5EF4-FFF2-40B4-BE49-F238E27FC236}">
                  <a16:creationId xmlns:a16="http://schemas.microsoft.com/office/drawing/2014/main" id="{83B69174-C9EC-E324-3FA3-4A7DFB3D12ED}"/>
                </a:ext>
              </a:extLst>
            </p:cNvPr>
            <p:cNvSpPr/>
            <p:nvPr/>
          </p:nvSpPr>
          <p:spPr>
            <a:xfrm>
              <a:off x="0" y="2760952"/>
              <a:ext cx="4113498" cy="26829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kern="1200" dirty="0">
                  <a:latin typeface="Arial Black" panose="020B0A04020102020204" pitchFamily="34" charset="0"/>
                </a:rPr>
                <a:t>Figure </a:t>
              </a:r>
              <a:r>
                <a:rPr lang="tr-TR" altLang="ko-KR" sz="1600" b="1" dirty="0">
                  <a:latin typeface="Arial Black" panose="020B0A04020102020204" pitchFamily="34" charset="0"/>
                </a:rPr>
                <a:t>6</a:t>
              </a:r>
              <a:r>
                <a:rPr lang="en-US" altLang="ko-KR" sz="1600" b="1" kern="1200" dirty="0">
                  <a:latin typeface="Arial Black" panose="020B0A04020102020204" pitchFamily="34" charset="0"/>
                </a:rPr>
                <a:t>.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0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tr-TR" altLang="ko-KR" sz="1600" b="1" dirty="0">
                  <a:latin typeface="Arial Black" panose="020B0A04020102020204" pitchFamily="34" charset="0"/>
                </a:rPr>
                <a:t>Şekil başlığı</a:t>
              </a:r>
              <a:endParaRPr lang="en-US" altLang="ko-KR" sz="1300" b="1" kern="1200" dirty="0"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endParaRPr lang="en-US" altLang="ko-KR" sz="12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tr-TR" altLang="ko-KR" sz="16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teknikler</a:t>
              </a:r>
              <a:r>
                <a:rPr lang="en-US" altLang="ko-KR" sz="16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altLang="ko-KR" sz="1600" b="1" kern="1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7589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0951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ADC027-B93F-7130-DCA3-F1BDF5CD8B76}"/>
              </a:ext>
            </a:extLst>
          </p:cNvPr>
          <p:cNvSpPr txBox="1"/>
          <p:nvPr/>
        </p:nvSpPr>
        <p:spPr>
          <a:xfrm>
            <a:off x="29667" y="-4916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Şekil 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2595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152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Times New Roman</vt:lpstr>
      <vt:lpstr>Office Theme</vt:lpstr>
      <vt:lpstr>PROJE/ÇALIŞMA BAŞLIĞI</vt:lpstr>
      <vt:lpstr>PowerPoint Presentation</vt:lpstr>
      <vt:lpstr>PowerPoint Presentation</vt:lpstr>
      <vt:lpstr>PowerPoint Presentation</vt:lpstr>
      <vt:lpstr>PowerPoint Presentation</vt:lpstr>
      <vt:lpstr>PROJE/ÇALIŞMA BAŞLIĞI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PROJE/ÇALIŞMA BAŞLIĞI</dc:title>
  <dc:creator>KUBRA SOLAK</dc:creator>
  <cp:lastModifiedBy>KUBRA SOLAK</cp:lastModifiedBy>
  <cp:revision>2</cp:revision>
  <dcterms:created xsi:type="dcterms:W3CDTF">2023-10-17T09:26:52Z</dcterms:created>
  <dcterms:modified xsi:type="dcterms:W3CDTF">2023-10-17T10:16:55Z</dcterms:modified>
</cp:coreProperties>
</file>